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56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0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26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520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33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51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45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306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4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9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34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81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1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5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2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2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5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E4A8650-54BA-422C-9DE2-6DB291EFCF05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D003D-BD3A-420F-9E60-4BB59C11D2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81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6" y="365125"/>
            <a:ext cx="3819400" cy="5400054"/>
          </a:xfrm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561" y="414299"/>
            <a:ext cx="8186440" cy="422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9795" y="452718"/>
            <a:ext cx="9181039" cy="98578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Кубани появился Центр опережающей профессиональной подготовки.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411" y="1226634"/>
            <a:ext cx="10705170" cy="502176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/>
              <a:t>ЦОПП функционирует согласно методическим рекомендациям, утвержденными распоряжением Министерства просвещения Российской Федерации от 28 февраля 2019 г. N Р-16, с изменениями от 12 июля 2019 г. N Р-68, разработанными во исполнение Указа Президента Российской Федерации от 07.05.2018 г. №204 «О национальных целях и стратегических задачах развития Российской Федерации на период до 2024 года».</a:t>
            </a:r>
          </a:p>
          <a:p>
            <a:r>
              <a:rPr lang="ru-RU" sz="2200" dirty="0"/>
              <a:t>Деятельность ЦОПП направлена на:</a:t>
            </a:r>
          </a:p>
          <a:p>
            <a:r>
              <a:rPr lang="ru-RU" sz="2200" dirty="0"/>
              <a:t>развитие приоритетных для субъекта Российской Федерации групп компетенций или отдельных компетенций, формирование новых компетенций, соответствующих приоритетам развития экономики региона;</a:t>
            </a:r>
          </a:p>
          <a:p>
            <a:r>
              <a:rPr lang="ru-RU" sz="2200" dirty="0"/>
              <a:t>формирование современной системы подготовки по приоритетным для региона компетенциям;</a:t>
            </a:r>
          </a:p>
          <a:p>
            <a:r>
              <a:rPr lang="ru-RU" sz="2200" dirty="0"/>
              <a:t>обеспечение доступности для граждан, включая граждан </a:t>
            </a:r>
            <a:r>
              <a:rPr lang="ru-RU" sz="2200" dirty="0" err="1"/>
              <a:t>предпенсионного</a:t>
            </a:r>
            <a:r>
              <a:rPr lang="ru-RU" sz="2200" dirty="0"/>
              <a:t> возраста, всех видов образовательных ресурсов для реализации образовательных программ по приоритетным для региона компетенциям;</a:t>
            </a:r>
          </a:p>
          <a:p>
            <a:r>
              <a:rPr lang="ru-RU" sz="2200" dirty="0"/>
              <a:t>создание образовательных программ с использованием принципа конструктора компетенций;</a:t>
            </a:r>
          </a:p>
          <a:p>
            <a:r>
              <a:rPr lang="ru-RU" sz="2200" dirty="0"/>
              <a:t>обеспечение реализации индивидуальных образовательных траекторий;</a:t>
            </a:r>
          </a:p>
          <a:p>
            <a:r>
              <a:rPr lang="ru-RU" sz="2200" dirty="0"/>
              <a:t>реализацию комплекса мер по профессиональной ориентации лиц, обучающихся в общеобразовательных организациях, обучение их первой профессии на современном оборудовании;</a:t>
            </a:r>
          </a:p>
          <a:p>
            <a:r>
              <a:rPr lang="ru-RU" sz="2200" dirty="0"/>
              <a:t>организацию и мониторинг проведения государственной итоговой аттестации обучающихся по образовательным программам среднего профессионального образования с использованием механизма демонстрационного экзамена.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сайт ЦОПП 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copp23.ru</a:t>
            </a:r>
            <a:endParaRPr lang="ru-RU" sz="5100" b="1" dirty="0"/>
          </a:p>
        </p:txBody>
      </p:sp>
    </p:spTree>
    <p:extLst>
      <p:ext uri="{BB962C8B-B14F-4D97-AF65-F5344CB8AC3E}">
        <p14:creationId xmlns:p14="http://schemas.microsoft.com/office/powerpoint/2010/main" val="51998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Приморско-Ахтарский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техинкум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индустрии и сервиса» с  ЦОПП заключён договор о сетевой форме реализации образовательных программ от 14.05.2020г., соглашение о сотрудничестве и совместной деятельности от 14.05.2020г.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программы профессиональной подготовки: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16472 «Пекарь», 12901 «Кондитер», 16675 «Повар».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865263" y="7511117"/>
            <a:ext cx="455130" cy="4146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программы профессиональной подготовки: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16472 «Пекарь»;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12901 «Кондитер»;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16675 «Повар».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268" y="2922509"/>
            <a:ext cx="3761832" cy="2511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346" y="3883916"/>
            <a:ext cx="3556094" cy="2614979"/>
          </a:xfrm>
          <a:prstGeom prst="rect">
            <a:avLst/>
          </a:prstGeom>
        </p:spPr>
      </p:pic>
      <p:pic>
        <p:nvPicPr>
          <p:cNvPr id="1026" name="Picture 2" descr="https://get.pxhere.com/photo/dish-food-produce-breakfast-baking-healthy-snack-bread-bakery-sandwich-roll-diversity-ciabatta-baked-goods-cakes-small-cakes-weizenbroetchen-grain-bread-arouse-bread-roll-colorful-rolls-grass-family-whole-grain-11087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1" y="1837364"/>
            <a:ext cx="3371862" cy="25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38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16472 «Пекарь»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82662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ПРОГРАММЫ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квалифицированных рабочих и служащих «Пекарь».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Организация-разработчик: Государственное бюджетное профессиональное образовательное учреждение Краснодарского  края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техникум  индустрии  и  сервиса».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Разработчик: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Бодякина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Валерьевна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ГБПОУ  КК  ПАТИС, высшая квалификационная категория, 5 разряд.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Согласование: предприятие  ООО «Каньон», генеральный директор Ж.А.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Строцкая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кафе «Аквариум», ИП Г.А. Волков, кафе «Баклажан», ИП Н.Н. Волкова.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срок освоения программы 2,5 мес.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выпускника:  повар 3 разряда.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рассмотрена и утверждена на учебно-методическом объединении от «09» января 2020 г., протокол №6.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" b="4000"/>
          <a:stretch/>
        </p:blipFill>
        <p:spPr>
          <a:xfrm>
            <a:off x="6843479" y="365125"/>
            <a:ext cx="3857625" cy="60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8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12901 «Кондитер»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5980" y="1605776"/>
            <a:ext cx="4404732" cy="45711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ПРОГРАММЫ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квалифицированных рабочих и служащих «Кондитер».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Организация-разработчик: Государственное бюджетное профессиональное образовательное учреждение Краснодарского  края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техникум  индустрии  и  сервиса».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Наталья Викторовна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ГБПОУ  КК  ПАТИС, первая квалификационная категория, 5 разряд.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Согласование: предприятие  ООО «Каньон», генеральный директор Ж.А.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Строцкая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кафе «Аквариум», ИП Г.А. Волков, кафе «Баклажан», ИП Н.Н. Волкова.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Нормативный срок освоения программы 2,5 мес.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выпускника:  повар 3 разряда.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рассмотрена и утверждена на учебно-методическом объединении от «09» января 2020 г., протокол №6.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96" y="365125"/>
            <a:ext cx="5709224" cy="58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16675 «Повар»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29136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ПРОГРАММЫ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квалифицированных рабочих и служащих «Повар».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Организация-разработчик: Государственное бюджетное профессиональное образовательное учреждение Краснодарского  края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Приморско-Ахтарский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техникум  индустрии  и  сервиса».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Разработчики: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Колотухина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Евгеньевна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ГБПОУ  КК  ПАТИС, высшая квалификационная категория, 5 разряд. мастер п/о  ГБПОУ  КК  ПАТИС, высшая квалификационная категория, 5 разряд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Согласование: предприятие  ООО «Каньон», генеральный директор Ж.А.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Строцкая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кафе «Аквариум», ИП Г.А. Волков, кафе «Баклажан», ИП Н.Н. Волкова Нормативный срок освоения программы 2,5 мес.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выпускника:  повар 3 разряда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рассмотрена и утверждена на учебно-методическом объединении  от «09» января 2020 г., протокол №6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r="5616"/>
          <a:stretch/>
        </p:blipFill>
        <p:spPr>
          <a:xfrm rot="5400000">
            <a:off x="5993777" y="786163"/>
            <a:ext cx="5352589" cy="480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5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488" y="365125"/>
            <a:ext cx="7917364" cy="71654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ПАТИС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7" y="1081668"/>
            <a:ext cx="5801784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 b="7317"/>
          <a:stretch/>
        </p:blipFill>
        <p:spPr>
          <a:xfrm>
            <a:off x="8122851" y="122663"/>
            <a:ext cx="3863662" cy="583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0929" y="2168295"/>
            <a:ext cx="4921415" cy="369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8717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85</TotalTime>
  <Words>616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Times New Roman</vt:lpstr>
      <vt:lpstr>Wingdings 3</vt:lpstr>
      <vt:lpstr>Ион</vt:lpstr>
      <vt:lpstr>Презентация PowerPoint</vt:lpstr>
      <vt:lpstr>На Кубани появился Центр опережающей профессиональной подготовки.</vt:lpstr>
      <vt:lpstr>ГБПОУ КК «Приморско-Ахтарский техинкум индустрии и сервиса» с  ЦОПП заключён договор о сетевой форме реализации образовательных программ от 14.05.2020г., соглашение о сотрудничестве и совместной деятельности от 14.05.2020г.  разработаны программы профессиональной подготовки:  16472 «Пекарь», 12901 «Кондитер», 16675 «Повар».</vt:lpstr>
      <vt:lpstr>16472 «Пекарь»</vt:lpstr>
      <vt:lpstr>12901 «Кондитер»</vt:lpstr>
      <vt:lpstr>16675 «Повар»</vt:lpstr>
      <vt:lpstr>Лаборатория ГБПОУ КК ПАТИС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2020-10-01T12:06:00Z</dcterms:created>
  <dcterms:modified xsi:type="dcterms:W3CDTF">2021-01-25T06:39:07Z</dcterms:modified>
</cp:coreProperties>
</file>